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4" r:id="rId3"/>
    <p:sldId id="293" r:id="rId4"/>
    <p:sldId id="265" r:id="rId5"/>
    <p:sldId id="270" r:id="rId6"/>
    <p:sldId id="287" r:id="rId7"/>
    <p:sldId id="288" r:id="rId8"/>
    <p:sldId id="289" r:id="rId9"/>
    <p:sldId id="291" r:id="rId10"/>
    <p:sldId id="290" r:id="rId11"/>
    <p:sldId id="300" r:id="rId12"/>
    <p:sldId id="294" r:id="rId13"/>
    <p:sldId id="299" r:id="rId14"/>
    <p:sldId id="298" r:id="rId15"/>
    <p:sldId id="297" r:id="rId16"/>
    <p:sldId id="296" r:id="rId17"/>
    <p:sldId id="268" r:id="rId18"/>
    <p:sldId id="284" r:id="rId19"/>
    <p:sldId id="295" r:id="rId20"/>
    <p:sldId id="302" r:id="rId21"/>
    <p:sldId id="301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B25C6DF-E8C1-ED45-8203-01AB21139B73}">
          <p14:sldIdLst>
            <p14:sldId id="256"/>
            <p14:sldId id="264"/>
            <p14:sldId id="293"/>
            <p14:sldId id="265"/>
            <p14:sldId id="270"/>
            <p14:sldId id="287"/>
            <p14:sldId id="288"/>
            <p14:sldId id="289"/>
            <p14:sldId id="291"/>
            <p14:sldId id="290"/>
            <p14:sldId id="300"/>
            <p14:sldId id="294"/>
            <p14:sldId id="299"/>
            <p14:sldId id="298"/>
            <p14:sldId id="297"/>
            <p14:sldId id="296"/>
            <p14:sldId id="268"/>
            <p14:sldId id="284"/>
            <p14:sldId id="295"/>
            <p14:sldId id="302"/>
            <p14:sldId id="30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/>
    <p:restoredTop sz="94803"/>
  </p:normalViewPr>
  <p:slideViewPr>
    <p:cSldViewPr snapToGrid="0" snapToObjects="1">
      <p:cViewPr varScale="1">
        <p:scale>
          <a:sx n="117" d="100"/>
          <a:sy n="117" d="100"/>
        </p:scale>
        <p:origin x="45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F26B8-499C-2044-A450-70D81D039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84F7-92C3-AB49-8EF7-29B8743B7E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22C1-2B64-A942-B0A2-9446C21E99CB}" type="datetimeFigureOut">
              <a:rPr lang="en-US" smtClean="0"/>
              <a:t>4/4/20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DF641-14A9-614E-8854-1A0A8F5C4D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C3471-6077-D545-B5F5-30BA65A4CB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1E5F0-2F99-904B-AD22-602CB884E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093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0B743-187C-4F4D-9D5F-B4A900799D4C}" type="datetimeFigureOut">
              <a:rPr lang="en-US" smtClean="0"/>
              <a:t>4/4/20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20518-34BD-7941-8092-9FD6283D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236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0518-34BD-7941-8092-9FD6283D9CC7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943EDF8-E45D-3A46-A5BA-64E5651055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339618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0518-34BD-7941-8092-9FD6283D9C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0518-34BD-7941-8092-9FD6283D9C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3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6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6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8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57AA4-B44F-5B4E-B0E3-65D1F09E99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1" y="631032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8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4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3000">
              <a:schemeClr val="accent1">
                <a:lumMod val="0"/>
                <a:lumOff val="100000"/>
              </a:schemeClr>
            </a:gs>
            <a:gs pos="89000">
              <a:schemeClr val="accent1">
                <a:lumMod val="100000"/>
                <a:alpha val="9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0050B-6DED-AC43-B766-EBEC754EBD87}"/>
              </a:ext>
            </a:extLst>
          </p:cNvPr>
          <p:cNvSpPr/>
          <p:nvPr userDrawn="1"/>
        </p:nvSpPr>
        <p:spPr>
          <a:xfrm>
            <a:off x="838200" y="253303"/>
            <a:ext cx="4648200" cy="132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DD036-8421-F943-B5F6-097AF04F853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63600" y="529877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4B40-344F-4142-A2C4-1FD3170E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B1AF7-9D76-9046-B3F5-B9C96921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606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85CC6-8B01-9E4B-8BE5-E139C010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7" y="470142"/>
            <a:ext cx="2717800" cy="73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A74218-B1F2-974B-AA3D-E1DF57B7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964" y="1971675"/>
            <a:ext cx="3619500" cy="452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29CA6-A55E-904B-8260-984770E9D411}"/>
              </a:ext>
            </a:extLst>
          </p:cNvPr>
          <p:cNvSpPr txBox="1"/>
          <p:nvPr/>
        </p:nvSpPr>
        <p:spPr>
          <a:xfrm>
            <a:off x="838200" y="1971675"/>
            <a:ext cx="174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Chicago Beaches</a:t>
            </a:r>
          </a:p>
        </p:txBody>
      </p:sp>
    </p:spTree>
    <p:extLst>
      <p:ext uri="{BB962C8B-B14F-4D97-AF65-F5344CB8AC3E}">
        <p14:creationId xmlns:p14="http://schemas.microsoft.com/office/powerpoint/2010/main" val="3897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4408CA-3F0B-5C43-8450-539831C51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385" y="2037102"/>
            <a:ext cx="7845230" cy="4015355"/>
          </a:xfrm>
        </p:spPr>
      </p:pic>
    </p:spTree>
    <p:extLst>
      <p:ext uri="{BB962C8B-B14F-4D97-AF65-F5344CB8AC3E}">
        <p14:creationId xmlns:p14="http://schemas.microsoft.com/office/powerpoint/2010/main" val="345080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AAA89D-E911-2944-9827-3A13FFE74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28679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0A91EA-36D5-A943-BC41-B5A1AF438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50" y="2763044"/>
            <a:ext cx="8216900" cy="2476500"/>
          </a:xfrm>
        </p:spPr>
      </p:pic>
    </p:spTree>
    <p:extLst>
      <p:ext uri="{BB962C8B-B14F-4D97-AF65-F5344CB8AC3E}">
        <p14:creationId xmlns:p14="http://schemas.microsoft.com/office/powerpoint/2010/main" val="197386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C3C488F1-A32B-8E4E-9E78-F9604CAC5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449" y="1825625"/>
            <a:ext cx="4885102" cy="4351338"/>
          </a:xfrm>
        </p:spPr>
      </p:pic>
    </p:spTree>
    <p:extLst>
      <p:ext uri="{BB962C8B-B14F-4D97-AF65-F5344CB8AC3E}">
        <p14:creationId xmlns:p14="http://schemas.microsoft.com/office/powerpoint/2010/main" val="2452666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44281-74FC-D145-BC63-C9F85E657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FD313-2B90-FB4E-A034-5ADE1EC7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44"/>
            <a:ext cx="12192000" cy="56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9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F49A6-17FD-1240-999B-29A78425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FC267-1694-814D-8E29-F6358B56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089150"/>
            <a:ext cx="8877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1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CC6A3-64EE-B340-AFBA-E425E5557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D87A2-332D-6346-803C-9CC431E9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44"/>
            <a:ext cx="12192000" cy="56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BAA4-7881-2F42-B664-071A03B3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9503-9900-C740-B713-FC8141141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most E. Coli?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0E3A-0BDE-4C4E-9D13-3473785A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8" y="2507808"/>
            <a:ext cx="5711851" cy="38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7986-DB8A-104F-8276-CCFBF791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EC1196-6D78-EF4B-81FB-C5C5722C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769" y="1825625"/>
            <a:ext cx="5420462" cy="4351338"/>
          </a:xfrm>
        </p:spPr>
      </p:pic>
    </p:spTree>
    <p:extLst>
      <p:ext uri="{BB962C8B-B14F-4D97-AF65-F5344CB8AC3E}">
        <p14:creationId xmlns:p14="http://schemas.microsoft.com/office/powerpoint/2010/main" val="293908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AF0F-87CC-4A4D-B796-2B6D5A92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A3D6D-D69A-3B44-BACD-A02708BBA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4407" y="1825625"/>
            <a:ext cx="70431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5EC9-C6FC-EC45-A82A-B1C43C03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3111-81BF-1243-A0AC-A0B7A643E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large city&#10;&#10;Description automatically generated">
            <a:extLst>
              <a:ext uri="{FF2B5EF4-FFF2-40B4-BE49-F238E27FC236}">
                <a16:creationId xmlns:a16="http://schemas.microsoft.com/office/drawing/2014/main" id="{ACCC3EB0-CC9F-744B-AF6C-7FBCCCDD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D21-08F4-CB4B-9DF1-5A063CD3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B2BC-F3CD-8447-B15D-89FA8847D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E8A64-4FEB-AE49-B125-AC4CE379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679450"/>
            <a:ext cx="11366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6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AF0F-87CC-4A4D-B796-2B6D5A92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D9FBFE-8FE3-3446-A310-4775097E9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6113" y="1871851"/>
            <a:ext cx="7522029" cy="45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9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9F77-F677-0841-87FB-7A5E178E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9D590A-1C98-9F4E-A6E4-46FA68560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282" y="1825625"/>
            <a:ext cx="58694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0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9D8F-C2A4-3B42-98C2-0E9A5D34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F789C-5C2F-AB4E-9BAC-357848D48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24CE33B-0630-2B4B-9054-082613F6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825625"/>
            <a:ext cx="11720946" cy="40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7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D514-2F8B-EE41-9E73-166D5A90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Beach_E_coli_Predictions.csv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Beach_Swim_Advisories.csv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Beach_Water_Quality.csv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Beach_Weather_Stations.csv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F7A7D-4FC4-B642-A6F3-F9F4FB1B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43" y="2958953"/>
            <a:ext cx="4651114" cy="16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1E49-D96B-EB40-B2DC-30FCA55D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8439-7278-C247-865A-035D6CAEF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analysis of the following: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Turbidity</a:t>
            </a:r>
          </a:p>
          <a:p>
            <a:pPr marL="514350" indent="-514350">
              <a:buAutoNum type="arabicParenR"/>
            </a:pPr>
            <a:r>
              <a:rPr lang="en-US" dirty="0"/>
              <a:t>Wave Height </a:t>
            </a:r>
          </a:p>
          <a:p>
            <a:pPr marL="514350" indent="-514350">
              <a:buAutoNum type="arabicParenR"/>
            </a:pPr>
            <a:r>
              <a:rPr lang="en-US" dirty="0"/>
              <a:t>Temperature</a:t>
            </a:r>
          </a:p>
          <a:p>
            <a:pPr marL="514350" indent="-514350">
              <a:buAutoNum type="arabicParenR"/>
            </a:pPr>
            <a:r>
              <a:rPr lang="en-US" dirty="0"/>
              <a:t>Regression of Temperature vs. Turbidity</a:t>
            </a:r>
          </a:p>
          <a:p>
            <a:pPr marL="514350" indent="-514350">
              <a:buAutoNum type="arabicParenR"/>
            </a:pPr>
            <a:r>
              <a:rPr lang="en-US" dirty="0"/>
              <a:t>E. Coli</a:t>
            </a:r>
          </a:p>
        </p:txBody>
      </p:sp>
    </p:spTree>
    <p:extLst>
      <p:ext uri="{BB962C8B-B14F-4D97-AF65-F5344CB8AC3E}">
        <p14:creationId xmlns:p14="http://schemas.microsoft.com/office/powerpoint/2010/main" val="428690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FBBE0-3A52-834D-8F89-C8B42AB67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063" y="2069080"/>
            <a:ext cx="2895600" cy="990600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1D3DDC-DCB3-F143-8DFA-4C45BD19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34" y="2069080"/>
            <a:ext cx="6083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8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D514-2F8B-EE41-9E73-166D5A90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7EAB24-BADF-F54A-BFB5-EA2BFF24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72" y="2185194"/>
            <a:ext cx="88011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244C84-DFE2-FC4E-B373-03B89DE7D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114" y="1825625"/>
            <a:ext cx="72437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8D96-1570-AC43-8BE4-F01A0D32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8F64BA-03F8-DE40-9BEF-89620AE75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3061494"/>
            <a:ext cx="8712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8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1352</TotalTime>
  <Words>66</Words>
  <Application>Microsoft Macintosh PowerPoint</Application>
  <PresentationFormat>Widescreen</PresentationFormat>
  <Paragraphs>22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</dc:title>
  <dc:creator>Thomas Veeder</dc:creator>
  <cp:lastModifiedBy>Thomas Veeder</cp:lastModifiedBy>
  <cp:revision>110</cp:revision>
  <dcterms:created xsi:type="dcterms:W3CDTF">2020-03-26T09:19:49Z</dcterms:created>
  <dcterms:modified xsi:type="dcterms:W3CDTF">2020-04-04T22:07:18Z</dcterms:modified>
</cp:coreProperties>
</file>